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6" r:id="rId5"/>
    <p:sldId id="257" r:id="rId6"/>
    <p:sldId id="259" r:id="rId7"/>
    <p:sldId id="26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DEF95B-C15B-4694-B23D-C1527843584A}" v="2" dt="2025-05-20T12:44:12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0FDEF95B-C15B-4694-B23D-C1527843584A}"/>
    <pc:docChg chg="undo custSel addSld delSld modSld sldOrd">
      <pc:chgData name="Ellsworth, Tricia" userId="01d6a956-2361-406b-8257-931c99b3a1b5" providerId="ADAL" clId="{0FDEF95B-C15B-4694-B23D-C1527843584A}" dt="2025-05-20T12:54:18.194" v="742"/>
      <pc:docMkLst>
        <pc:docMk/>
      </pc:docMkLst>
      <pc:sldChg chg="modSp mod">
        <pc:chgData name="Ellsworth, Tricia" userId="01d6a956-2361-406b-8257-931c99b3a1b5" providerId="ADAL" clId="{0FDEF95B-C15B-4694-B23D-C1527843584A}" dt="2025-05-20T12:46:48.806" v="689" actId="20577"/>
        <pc:sldMkLst>
          <pc:docMk/>
          <pc:sldMk cId="3896621873" sldId="256"/>
        </pc:sldMkLst>
        <pc:spChg chg="mod">
          <ac:chgData name="Ellsworth, Tricia" userId="01d6a956-2361-406b-8257-931c99b3a1b5" providerId="ADAL" clId="{0FDEF95B-C15B-4694-B23D-C1527843584A}" dt="2025-05-20T12:46:48.806" v="689" actId="20577"/>
          <ac:spMkLst>
            <pc:docMk/>
            <pc:sldMk cId="3896621873" sldId="256"/>
            <ac:spMk id="2" creationId="{00000000-0000-0000-0000-000000000000}"/>
          </ac:spMkLst>
        </pc:spChg>
      </pc:sldChg>
      <pc:sldChg chg="modSp mod">
        <pc:chgData name="Ellsworth, Tricia" userId="01d6a956-2361-406b-8257-931c99b3a1b5" providerId="ADAL" clId="{0FDEF95B-C15B-4694-B23D-C1527843584A}" dt="2025-05-20T12:46:23.830" v="675" actId="20577"/>
        <pc:sldMkLst>
          <pc:docMk/>
          <pc:sldMk cId="173761533" sldId="257"/>
        </pc:sldMkLst>
        <pc:spChg chg="mod">
          <ac:chgData name="Ellsworth, Tricia" userId="01d6a956-2361-406b-8257-931c99b3a1b5" providerId="ADAL" clId="{0FDEF95B-C15B-4694-B23D-C1527843584A}" dt="2025-05-20T12:46:17.912" v="667" actId="20577"/>
          <ac:spMkLst>
            <pc:docMk/>
            <pc:sldMk cId="173761533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0FDEF95B-C15B-4694-B23D-C1527843584A}" dt="2025-05-20T12:46:23.830" v="675" actId="20577"/>
          <ac:spMkLst>
            <pc:docMk/>
            <pc:sldMk cId="173761533" sldId="257"/>
            <ac:spMk id="3" creationId="{00000000-0000-0000-0000-000000000000}"/>
          </ac:spMkLst>
        </pc:spChg>
      </pc:sldChg>
      <pc:sldChg chg="del">
        <pc:chgData name="Ellsworth, Tricia" userId="01d6a956-2361-406b-8257-931c99b3a1b5" providerId="ADAL" clId="{0FDEF95B-C15B-4694-B23D-C1527843584A}" dt="2025-05-19T12:56:47.754" v="341" actId="47"/>
        <pc:sldMkLst>
          <pc:docMk/>
          <pc:sldMk cId="2882491011" sldId="258"/>
        </pc:sldMkLst>
      </pc:sldChg>
      <pc:sldChg chg="modSp mod">
        <pc:chgData name="Ellsworth, Tricia" userId="01d6a956-2361-406b-8257-931c99b3a1b5" providerId="ADAL" clId="{0FDEF95B-C15B-4694-B23D-C1527843584A}" dt="2025-05-20T12:45:45.795" v="588"/>
        <pc:sldMkLst>
          <pc:docMk/>
          <pc:sldMk cId="1011110907" sldId="259"/>
        </pc:sldMkLst>
        <pc:spChg chg="mod">
          <ac:chgData name="Ellsworth, Tricia" userId="01d6a956-2361-406b-8257-931c99b3a1b5" providerId="ADAL" clId="{0FDEF95B-C15B-4694-B23D-C1527843584A}" dt="2025-05-20T12:45:29.666" v="583" actId="6549"/>
          <ac:spMkLst>
            <pc:docMk/>
            <pc:sldMk cId="1011110907" sldId="259"/>
            <ac:spMk id="2" creationId="{00000000-0000-0000-0000-000000000000}"/>
          </ac:spMkLst>
        </pc:spChg>
        <pc:spChg chg="mod">
          <ac:chgData name="Ellsworth, Tricia" userId="01d6a956-2361-406b-8257-931c99b3a1b5" providerId="ADAL" clId="{0FDEF95B-C15B-4694-B23D-C1527843584A}" dt="2025-05-20T12:45:45.795" v="588"/>
          <ac:spMkLst>
            <pc:docMk/>
            <pc:sldMk cId="1011110907" sldId="259"/>
            <ac:spMk id="3" creationId="{00000000-0000-0000-0000-000000000000}"/>
          </ac:spMkLst>
        </pc:spChg>
      </pc:sldChg>
      <pc:sldChg chg="del">
        <pc:chgData name="Ellsworth, Tricia" userId="01d6a956-2361-406b-8257-931c99b3a1b5" providerId="ADAL" clId="{0FDEF95B-C15B-4694-B23D-C1527843584A}" dt="2025-05-19T12:57:05.592" v="383" actId="47"/>
        <pc:sldMkLst>
          <pc:docMk/>
          <pc:sldMk cId="1160054858" sldId="261"/>
        </pc:sldMkLst>
      </pc:sldChg>
      <pc:sldChg chg="del">
        <pc:chgData name="Ellsworth, Tricia" userId="01d6a956-2361-406b-8257-931c99b3a1b5" providerId="ADAL" clId="{0FDEF95B-C15B-4694-B23D-C1527843584A}" dt="2025-05-19T12:57:05.592" v="383" actId="47"/>
        <pc:sldMkLst>
          <pc:docMk/>
          <pc:sldMk cId="4133934965" sldId="262"/>
        </pc:sldMkLst>
      </pc:sldChg>
      <pc:sldChg chg="modSp mod ord">
        <pc:chgData name="Ellsworth, Tricia" userId="01d6a956-2361-406b-8257-931c99b3a1b5" providerId="ADAL" clId="{0FDEF95B-C15B-4694-B23D-C1527843584A}" dt="2025-05-20T12:54:18.194" v="742"/>
        <pc:sldMkLst>
          <pc:docMk/>
          <pc:sldMk cId="2324163120" sldId="263"/>
        </pc:sldMkLst>
        <pc:spChg chg="mod">
          <ac:chgData name="Ellsworth, Tricia" userId="01d6a956-2361-406b-8257-931c99b3a1b5" providerId="ADAL" clId="{0FDEF95B-C15B-4694-B23D-C1527843584A}" dt="2025-05-20T12:45:53.298" v="590" actId="20577"/>
          <ac:spMkLst>
            <pc:docMk/>
            <pc:sldMk cId="2324163120" sldId="263"/>
            <ac:spMk id="2" creationId="{46BEF49F-4D85-4A4F-A5E8-A63416A40810}"/>
          </ac:spMkLst>
        </pc:spChg>
        <pc:spChg chg="mod">
          <ac:chgData name="Ellsworth, Tricia" userId="01d6a956-2361-406b-8257-931c99b3a1b5" providerId="ADAL" clId="{0FDEF95B-C15B-4694-B23D-C1527843584A}" dt="2025-05-20T12:54:15.546" v="740" actId="20577"/>
          <ac:spMkLst>
            <pc:docMk/>
            <pc:sldMk cId="2324163120" sldId="263"/>
            <ac:spMk id="3" creationId="{97E4D834-6DDE-4212-B1EA-DFED9A385BD8}"/>
          </ac:spMkLst>
        </pc:spChg>
      </pc:sldChg>
      <pc:sldChg chg="addSp delSp modSp new mod ord">
        <pc:chgData name="Ellsworth, Tricia" userId="01d6a956-2361-406b-8257-931c99b3a1b5" providerId="ADAL" clId="{0FDEF95B-C15B-4694-B23D-C1527843584A}" dt="2025-05-20T12:46:41.622" v="677" actId="20577"/>
        <pc:sldMkLst>
          <pc:docMk/>
          <pc:sldMk cId="3900716270" sldId="264"/>
        </pc:sldMkLst>
        <pc:spChg chg="mod">
          <ac:chgData name="Ellsworth, Tricia" userId="01d6a956-2361-406b-8257-931c99b3a1b5" providerId="ADAL" clId="{0FDEF95B-C15B-4694-B23D-C1527843584A}" dt="2025-05-20T12:46:41.622" v="677" actId="20577"/>
          <ac:spMkLst>
            <pc:docMk/>
            <pc:sldMk cId="3900716270" sldId="264"/>
            <ac:spMk id="2" creationId="{00C87EED-AE50-F345-EDBD-E945D17AFD1D}"/>
          </ac:spMkLst>
        </pc:spChg>
        <pc:spChg chg="add del">
          <ac:chgData name="Ellsworth, Tricia" userId="01d6a956-2361-406b-8257-931c99b3a1b5" providerId="ADAL" clId="{0FDEF95B-C15B-4694-B23D-C1527843584A}" dt="2025-05-20T12:44:07.329" v="443" actId="22"/>
          <ac:spMkLst>
            <pc:docMk/>
            <pc:sldMk cId="3900716270" sldId="264"/>
            <ac:spMk id="5" creationId="{FD132D7B-89D2-572D-23AD-FD8EE7A77E08}"/>
          </ac:spMkLst>
        </pc:spChg>
      </pc:sldChg>
      <pc:sldChg chg="modSp new del mod">
        <pc:chgData name="Ellsworth, Tricia" userId="01d6a956-2361-406b-8257-931c99b3a1b5" providerId="ADAL" clId="{0FDEF95B-C15B-4694-B23D-C1527843584A}" dt="2025-05-20T12:45:47.351" v="589" actId="47"/>
        <pc:sldMkLst>
          <pc:docMk/>
          <pc:sldMk cId="6445986" sldId="265"/>
        </pc:sldMkLst>
        <pc:spChg chg="mod">
          <ac:chgData name="Ellsworth, Tricia" userId="01d6a956-2361-406b-8257-931c99b3a1b5" providerId="ADAL" clId="{0FDEF95B-C15B-4694-B23D-C1527843584A}" dt="2025-05-20T12:45:37.809" v="584" actId="21"/>
          <ac:spMkLst>
            <pc:docMk/>
            <pc:sldMk cId="6445986" sldId="265"/>
            <ac:spMk id="2" creationId="{6CDAD601-C0F8-69F9-DE46-967317E65804}"/>
          </ac:spMkLst>
        </pc:spChg>
        <pc:spChg chg="mod">
          <ac:chgData name="Ellsworth, Tricia" userId="01d6a956-2361-406b-8257-931c99b3a1b5" providerId="ADAL" clId="{0FDEF95B-C15B-4694-B23D-C1527843584A}" dt="2025-05-20T12:45:42.402" v="586" actId="21"/>
          <ac:spMkLst>
            <pc:docMk/>
            <pc:sldMk cId="6445986" sldId="265"/>
            <ac:spMk id="3" creationId="{83CE6624-30E1-E391-80BA-9998E9AB7E44}"/>
          </ac:spMkLst>
        </pc:spChg>
      </pc:sldChg>
      <pc:sldChg chg="modSp add mod">
        <pc:chgData name="Ellsworth, Tricia" userId="01d6a956-2361-406b-8257-931c99b3a1b5" providerId="ADAL" clId="{0FDEF95B-C15B-4694-B23D-C1527843584A}" dt="2025-05-20T12:46:53.375" v="691" actId="20577"/>
        <pc:sldMkLst>
          <pc:docMk/>
          <pc:sldMk cId="4126134555" sldId="266"/>
        </pc:sldMkLst>
        <pc:spChg chg="mod">
          <ac:chgData name="Ellsworth, Tricia" userId="01d6a956-2361-406b-8257-931c99b3a1b5" providerId="ADAL" clId="{0FDEF95B-C15B-4694-B23D-C1527843584A}" dt="2025-05-20T12:46:53.375" v="691" actId="20577"/>
          <ac:spMkLst>
            <pc:docMk/>
            <pc:sldMk cId="4126134555" sldId="266"/>
            <ac:spMk id="2" creationId="{CF312278-DD8A-3FBB-0731-7C3BB2B84ABA}"/>
          </ac:spMkLst>
        </pc:spChg>
      </pc:sldChg>
      <pc:sldChg chg="modSp new mod">
        <pc:chgData name="Ellsworth, Tricia" userId="01d6a956-2361-406b-8257-931c99b3a1b5" providerId="ADAL" clId="{0FDEF95B-C15B-4694-B23D-C1527843584A}" dt="2025-05-20T12:45:15.860" v="556" actId="20577"/>
        <pc:sldMkLst>
          <pc:docMk/>
          <pc:sldMk cId="2054458303" sldId="267"/>
        </pc:sldMkLst>
        <pc:spChg chg="mod">
          <ac:chgData name="Ellsworth, Tricia" userId="01d6a956-2361-406b-8257-931c99b3a1b5" providerId="ADAL" clId="{0FDEF95B-C15B-4694-B23D-C1527843584A}" dt="2025-05-20T12:45:08.909" v="523" actId="20577"/>
          <ac:spMkLst>
            <pc:docMk/>
            <pc:sldMk cId="2054458303" sldId="267"/>
            <ac:spMk id="2" creationId="{357F5303-4A2E-C927-489F-90D3B806C678}"/>
          </ac:spMkLst>
        </pc:spChg>
        <pc:spChg chg="mod">
          <ac:chgData name="Ellsworth, Tricia" userId="01d6a956-2361-406b-8257-931c99b3a1b5" providerId="ADAL" clId="{0FDEF95B-C15B-4694-B23D-C1527843584A}" dt="2025-05-20T12:45:15.860" v="556" actId="20577"/>
          <ac:spMkLst>
            <pc:docMk/>
            <pc:sldMk cId="2054458303" sldId="267"/>
            <ac:spMk id="3" creationId="{6AC222C5-3AF4-F25D-62B6-D8AF997A9C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5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9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7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2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17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1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9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0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9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5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0C00B-6423-4D05-85E1-9D1DB03334D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D07C-9AFC-4BAA-89AF-3B7D4DDF8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0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Topic of Your </a:t>
            </a:r>
            <a:br>
              <a:rPr lang="en-US" dirty="0"/>
            </a:br>
            <a:r>
              <a:rPr lang="en-US" dirty="0"/>
              <a:t>Marketing Research Study</a:t>
            </a:r>
            <a:br>
              <a:rPr lang="en-US" dirty="0"/>
            </a:br>
            <a:r>
              <a:rPr lang="en-US" dirty="0"/>
              <a:t>Topic 1 v Topic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</a:t>
            </a:r>
          </a:p>
        </p:txBody>
      </p:sp>
    </p:spTree>
    <p:extLst>
      <p:ext uri="{BB962C8B-B14F-4D97-AF65-F5344CB8AC3E}">
        <p14:creationId xmlns:p14="http://schemas.microsoft.com/office/powerpoint/2010/main" val="389662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EF49F-4D85-4A4F-A5E8-A63416A40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the problem you are researching.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4D834-6DDE-4212-B1EA-DFED9A385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problem you are researching.</a:t>
            </a:r>
          </a:p>
          <a:p>
            <a:r>
              <a:rPr lang="en-US" dirty="0"/>
              <a:t>Why you chose this topic.</a:t>
            </a:r>
          </a:p>
        </p:txBody>
      </p:sp>
    </p:spTree>
    <p:extLst>
      <p:ext uri="{BB962C8B-B14F-4D97-AF65-F5344CB8AC3E}">
        <p14:creationId xmlns:p14="http://schemas.microsoft.com/office/powerpoint/2010/main" val="232416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87EED-AE50-F345-EDBD-E945D17A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about Topic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5D51C-00A4-C7E6-49FA-2B92E7A1B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1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29F287-2C27-27BD-9B68-083439DC68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12278-DD8A-3FBB-0731-7C3BB2B84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about Topic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98295-458D-E6B2-CDE9-240809ED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3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Explain Your research approach you used.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research approach you used.</a:t>
            </a:r>
          </a:p>
          <a:p>
            <a:r>
              <a:rPr lang="en-US" dirty="0"/>
              <a:t>How did you design your research instrument.</a:t>
            </a:r>
          </a:p>
          <a:p>
            <a:r>
              <a:rPr lang="en-US" dirty="0"/>
              <a:t>How did your data collection procedure go?</a:t>
            </a:r>
          </a:p>
        </p:txBody>
      </p:sp>
    </p:spTree>
    <p:extLst>
      <p:ext uri="{BB962C8B-B14F-4D97-AF65-F5344CB8AC3E}">
        <p14:creationId xmlns:p14="http://schemas.microsoft.com/office/powerpoint/2010/main" val="17376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Analyze your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Communicate your results with your class.</a:t>
            </a:r>
          </a:p>
          <a:p>
            <a:r>
              <a:rPr lang="en-US" dirty="0"/>
              <a:t>Give images &amp; comparisons.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1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F5303-4A2E-C927-489F-90D3B806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on your results.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222C5-3AF4-F25D-62B6-D8AF997A9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what you expected? Explain.</a:t>
            </a:r>
          </a:p>
        </p:txBody>
      </p:sp>
    </p:spTree>
    <p:extLst>
      <p:ext uri="{BB962C8B-B14F-4D97-AF65-F5344CB8AC3E}">
        <p14:creationId xmlns:p14="http://schemas.microsoft.com/office/powerpoint/2010/main" val="205445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100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Topic of Your  Marketing Research Study Topic 1 v Topic 2</vt:lpstr>
      <vt:lpstr>State the problem you are researching. </vt:lpstr>
      <vt:lpstr>History about Topic 1</vt:lpstr>
      <vt:lpstr>History about Topic 2</vt:lpstr>
      <vt:lpstr>Explain Your research approach you used.</vt:lpstr>
      <vt:lpstr>Analyze your results</vt:lpstr>
      <vt:lpstr>Reflection on your results. 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Research Study</dc:title>
  <dc:creator>Ellsworth, Tricia</dc:creator>
  <cp:lastModifiedBy>Ellsworth, Tricia</cp:lastModifiedBy>
  <cp:revision>4</cp:revision>
  <cp:lastPrinted>2025-05-19T12:57:47Z</cp:lastPrinted>
  <dcterms:created xsi:type="dcterms:W3CDTF">2018-12-11T14:15:00Z</dcterms:created>
  <dcterms:modified xsi:type="dcterms:W3CDTF">2025-05-20T12:54:23Z</dcterms:modified>
</cp:coreProperties>
</file>